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8" autoAdjust="0"/>
    <p:restoredTop sz="94660"/>
  </p:normalViewPr>
  <p:slideViewPr>
    <p:cSldViewPr>
      <p:cViewPr>
        <p:scale>
          <a:sx n="75" d="100"/>
          <a:sy n="75" d="100"/>
        </p:scale>
        <p:origin x="1758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0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7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1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5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3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7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2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5D20-CD75-446C-97E0-6400086715A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.png"/><Relationship Id="rId2" Type="http://schemas.openxmlformats.org/officeDocument/2006/relationships/tags" Target="../tags/tag10.xml"/><Relationship Id="rId16" Type="http://schemas.openxmlformats.org/officeDocument/2006/relationships/image" Target="../media/image10.png"/><Relationship Id="rId20" Type="http://schemas.openxmlformats.org/officeDocument/2006/relationships/image" Target="../media/image17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13.png"/><Relationship Id="rId10" Type="http://schemas.openxmlformats.org/officeDocument/2006/relationships/tags" Target="../tags/tag18.xml"/><Relationship Id="rId19" Type="http://schemas.openxmlformats.org/officeDocument/2006/relationships/image" Target="../media/image16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image" Target="../media/image15.png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34" Type="http://schemas.openxmlformats.org/officeDocument/2006/relationships/image" Target="../media/image31.png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image" Target="../media/image14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image" Target="../media/image26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image" Target="../media/image13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image" Target="../media/image24.png"/><Relationship Id="rId28" Type="http://schemas.openxmlformats.org/officeDocument/2006/relationships/image" Target="../media/image17.png"/><Relationship Id="rId36" Type="http://schemas.openxmlformats.org/officeDocument/2006/relationships/image" Target="../media/image33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image" Target="../media/image28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25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8" t="12126" r="46578" b="1"/>
          <a:stretch/>
        </p:blipFill>
        <p:spPr>
          <a:xfrm flipH="1">
            <a:off x="6390188" y="4495385"/>
            <a:ext cx="791057" cy="163272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861134" y="548640"/>
            <a:ext cx="11070454" cy="2433607"/>
            <a:chOff x="861134" y="548640"/>
            <a:chExt cx="11070454" cy="2433607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2" name="Freeform 1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8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20996" y="1828800"/>
            <a:ext cx="11350008" cy="3200400"/>
            <a:chOff x="420996" y="1828800"/>
            <a:chExt cx="11350008" cy="3200400"/>
          </a:xfrm>
        </p:grpSpPr>
        <p:sp>
          <p:nvSpPr>
            <p:cNvPr id="44" name="Flowchart: Or 43"/>
            <p:cNvSpPr/>
            <p:nvPr/>
          </p:nvSpPr>
          <p:spPr>
            <a:xfrm>
              <a:off x="10019928" y="2133774"/>
              <a:ext cx="530352" cy="530352"/>
            </a:xfrm>
            <a:prstGeom prst="flowChartOr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364221" y="4044961"/>
              <a:ext cx="539580" cy="50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231424" y="2148676"/>
              <a:ext cx="539580" cy="50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17604" y="1828800"/>
              <a:ext cx="14478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SOQPSK-TG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Modulator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88804" y="18288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iNET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Packetizer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749727" y="18288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</a:t>
              </a: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765" y="2434931"/>
              <a:ext cx="396191" cy="251428"/>
            </a:xfrm>
            <a:prstGeom prst="rect">
              <a:avLst/>
            </a:prstGeom>
          </p:spPr>
        </p:pic>
        <p:sp>
          <p:nvSpPr>
            <p:cNvPr id="23" name="Flowchart: Summing Junction 22"/>
            <p:cNvSpPr/>
            <p:nvPr/>
          </p:nvSpPr>
          <p:spPr>
            <a:xfrm>
              <a:off x="7580004" y="21336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Summing Junction 23"/>
            <p:cNvSpPr/>
            <p:nvPr/>
          </p:nvSpPr>
          <p:spPr>
            <a:xfrm>
              <a:off x="8799204" y="21336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>
              <a:stCxn id="21" idx="3"/>
              <a:endCxn id="20" idx="1"/>
            </p:cNvCxnSpPr>
            <p:nvPr/>
          </p:nvCxnSpPr>
          <p:spPr>
            <a:xfrm>
              <a:off x="2931804" y="24003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3"/>
              <a:endCxn id="42" idx="1"/>
            </p:cNvCxnSpPr>
            <p:nvPr/>
          </p:nvCxnSpPr>
          <p:spPr>
            <a:xfrm>
              <a:off x="5065404" y="24003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42" idx="3"/>
              <a:endCxn id="23" idx="2"/>
            </p:cNvCxnSpPr>
            <p:nvPr/>
          </p:nvCxnSpPr>
          <p:spPr>
            <a:xfrm>
              <a:off x="6892727" y="2400300"/>
              <a:ext cx="6872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3" idx="6"/>
              <a:endCxn id="24" idx="2"/>
            </p:cNvCxnSpPr>
            <p:nvPr/>
          </p:nvCxnSpPr>
          <p:spPr>
            <a:xfrm>
              <a:off x="8113404" y="24003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6"/>
              <a:endCxn id="44" idx="2"/>
            </p:cNvCxnSpPr>
            <p:nvPr/>
          </p:nvCxnSpPr>
          <p:spPr>
            <a:xfrm flipV="1">
              <a:off x="9332604" y="2398950"/>
              <a:ext cx="687324" cy="13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104481" y="24003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4" idx="6"/>
            </p:cNvCxnSpPr>
            <p:nvPr/>
          </p:nvCxnSpPr>
          <p:spPr>
            <a:xfrm>
              <a:off x="10550280" y="2398950"/>
              <a:ext cx="687324" cy="13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584" y="2948971"/>
              <a:ext cx="496762" cy="21180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7428" y="2948971"/>
              <a:ext cx="316952" cy="21638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2628" y="2948971"/>
              <a:ext cx="444952" cy="251429"/>
            </a:xfrm>
            <a:prstGeom prst="rect">
              <a:avLst/>
            </a:prstGeom>
          </p:spPr>
        </p:pic>
        <p:cxnSp>
          <p:nvCxnSpPr>
            <p:cNvPr id="36" name="Straight Arrow Connector 35"/>
            <p:cNvCxnSpPr>
              <a:stCxn id="2" idx="0"/>
              <a:endCxn id="23" idx="4"/>
            </p:cNvCxnSpPr>
            <p:nvPr/>
          </p:nvCxnSpPr>
          <p:spPr>
            <a:xfrm flipV="1">
              <a:off x="7845965" y="2667000"/>
              <a:ext cx="739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4" idx="0"/>
              <a:endCxn id="24" idx="4"/>
            </p:cNvCxnSpPr>
            <p:nvPr/>
          </p:nvCxnSpPr>
          <p:spPr>
            <a:xfrm flipV="1">
              <a:off x="9065904" y="26670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5" idx="0"/>
              <a:endCxn id="44" idx="4"/>
            </p:cNvCxnSpPr>
            <p:nvPr/>
          </p:nvCxnSpPr>
          <p:spPr>
            <a:xfrm flipV="1">
              <a:off x="10285104" y="2664126"/>
              <a:ext cx="0" cy="284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328" y="2274585"/>
              <a:ext cx="379428" cy="251429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04" y="2312680"/>
              <a:ext cx="143238" cy="175238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420996" y="2529848"/>
              <a:ext cx="10630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Bits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80162" y="3726880"/>
              <a:ext cx="1554719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Down-Convert &amp;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134881" y="429838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894266" y="429838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054589" y="4382869"/>
              <a:ext cx="10630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Received Signal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297" y="4170869"/>
              <a:ext cx="379428" cy="251429"/>
            </a:xfrm>
            <a:prstGeom prst="rect">
              <a:avLst/>
            </a:prstGeom>
          </p:spPr>
        </p:pic>
        <p:sp>
          <p:nvSpPr>
            <p:cNvPr id="18" name="Snip Same Side Corner Rectangle 17"/>
            <p:cNvSpPr/>
            <p:nvPr/>
          </p:nvSpPr>
          <p:spPr>
            <a:xfrm rot="16200000">
              <a:off x="6886352" y="3775509"/>
              <a:ext cx="914400" cy="1045744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94762" y="4094484"/>
              <a:ext cx="6148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3562" y="4170869"/>
              <a:ext cx="440380" cy="25142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7866424" y="429838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6" idx="2"/>
              <a:endCxn id="5" idx="0"/>
            </p:cNvCxnSpPr>
            <p:nvPr/>
          </p:nvCxnSpPr>
          <p:spPr>
            <a:xfrm rot="5400000">
              <a:off x="6871093" y="-585160"/>
              <a:ext cx="1393040" cy="7867203"/>
            </a:xfrm>
            <a:prstGeom prst="bentConnector3">
              <a:avLst/>
            </a:prstGeom>
            <a:ln w="127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4003029" y="3897312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82856" y="3902525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552223" y="372688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Resample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9695223" y="429838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6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/>
          <p:cNvGrpSpPr/>
          <p:nvPr/>
        </p:nvGrpSpPr>
        <p:grpSpPr>
          <a:xfrm>
            <a:off x="2094954" y="1219200"/>
            <a:ext cx="8002093" cy="2057400"/>
            <a:chOff x="1218107" y="1600200"/>
            <a:chExt cx="8002093" cy="2057400"/>
          </a:xfrm>
        </p:grpSpPr>
        <p:sp>
          <p:nvSpPr>
            <p:cNvPr id="110" name="Rectangle 109"/>
            <p:cNvSpPr/>
            <p:nvPr/>
          </p:nvSpPr>
          <p:spPr>
            <a:xfrm>
              <a:off x="2437307" y="1600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4266107" y="2514600"/>
              <a:ext cx="1159292" cy="1143000"/>
              <a:chOff x="9753600" y="1600200"/>
              <a:chExt cx="1159292" cy="114300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753600" y="1600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9753600" y="1714499"/>
                <a:ext cx="11592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21" name="Picture 1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778" y="1909409"/>
              <a:ext cx="214857" cy="185905"/>
            </a:xfrm>
            <a:prstGeom prst="rect">
              <a:avLst/>
            </a:prstGeom>
          </p:spPr>
        </p:pic>
        <p:sp>
          <p:nvSpPr>
            <p:cNvPr id="122" name="Flowchart: Summing Junction 121"/>
            <p:cNvSpPr/>
            <p:nvPr/>
          </p:nvSpPr>
          <p:spPr>
            <a:xfrm>
              <a:off x="6094907" y="1905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>
              <a:stCxn id="110" idx="3"/>
              <a:endCxn id="122" idx="2"/>
            </p:cNvCxnSpPr>
            <p:nvPr/>
          </p:nvCxnSpPr>
          <p:spPr>
            <a:xfrm>
              <a:off x="3580307" y="2171700"/>
              <a:ext cx="2514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Elbow Connector 123"/>
            <p:cNvCxnSpPr>
              <a:stCxn id="110" idx="3"/>
              <a:endCxn id="112" idx="1"/>
            </p:cNvCxnSpPr>
            <p:nvPr/>
          </p:nvCxnSpPr>
          <p:spPr>
            <a:xfrm>
              <a:off x="3580307" y="2171700"/>
              <a:ext cx="685800" cy="9144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Elbow Connector 124"/>
            <p:cNvCxnSpPr>
              <a:stCxn id="112" idx="3"/>
              <a:endCxn id="122" idx="4"/>
            </p:cNvCxnSpPr>
            <p:nvPr/>
          </p:nvCxnSpPr>
          <p:spPr>
            <a:xfrm flipV="1">
              <a:off x="5409107" y="2438400"/>
              <a:ext cx="952500" cy="6477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12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309" y="3204879"/>
              <a:ext cx="710095" cy="228571"/>
            </a:xfrm>
            <a:prstGeom prst="rect">
              <a:avLst/>
            </a:prstGeom>
          </p:spPr>
        </p:pic>
        <p:cxnSp>
          <p:nvCxnSpPr>
            <p:cNvPr id="127" name="Straight Arrow Connector 126"/>
            <p:cNvCxnSpPr>
              <a:stCxn id="122" idx="6"/>
            </p:cNvCxnSpPr>
            <p:nvPr/>
          </p:nvCxnSpPr>
          <p:spPr>
            <a:xfrm>
              <a:off x="6628307" y="2171700"/>
              <a:ext cx="221089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Picture 12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2114556"/>
              <a:ext cx="103619" cy="114286"/>
            </a:xfrm>
            <a:prstGeom prst="rect">
              <a:avLst/>
            </a:prstGeom>
          </p:spPr>
        </p:pic>
        <p:pic>
          <p:nvPicPr>
            <p:cNvPr id="200" name="Picture 19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8107" y="2045984"/>
              <a:ext cx="440380" cy="251429"/>
            </a:xfrm>
            <a:prstGeom prst="rect">
              <a:avLst/>
            </a:prstGeom>
          </p:spPr>
        </p:pic>
        <p:cxnSp>
          <p:nvCxnSpPr>
            <p:cNvPr id="201" name="Straight Arrow Connector 200"/>
            <p:cNvCxnSpPr/>
            <p:nvPr/>
          </p:nvCxnSpPr>
          <p:spPr>
            <a:xfrm>
              <a:off x="1751507" y="2171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/>
            <p:cNvSpPr/>
            <p:nvPr/>
          </p:nvSpPr>
          <p:spPr>
            <a:xfrm>
              <a:off x="7010400" y="2514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2682257"/>
              <a:ext cx="146286" cy="242285"/>
            </a:xfrm>
            <a:prstGeom prst="rect">
              <a:avLst/>
            </a:prstGeom>
          </p:spPr>
        </p:pic>
        <p:sp>
          <p:nvSpPr>
            <p:cNvPr id="207" name="Rectangle 206"/>
            <p:cNvSpPr/>
            <p:nvPr/>
          </p:nvSpPr>
          <p:spPr>
            <a:xfrm>
              <a:off x="7010400" y="2901434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8" name="Picture 20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3215657"/>
              <a:ext cx="274286" cy="274285"/>
            </a:xfrm>
            <a:prstGeom prst="rect">
              <a:avLst/>
            </a:prstGeom>
          </p:spPr>
        </p:pic>
        <p:cxnSp>
          <p:nvCxnSpPr>
            <p:cNvPr id="209" name="Elbow Connector 208"/>
            <p:cNvCxnSpPr>
              <a:stCxn id="122" idx="6"/>
              <a:endCxn id="204" idx="1"/>
            </p:cNvCxnSpPr>
            <p:nvPr/>
          </p:nvCxnSpPr>
          <p:spPr>
            <a:xfrm>
              <a:off x="6628307" y="2171700"/>
              <a:ext cx="382093" cy="9144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8153400" y="33528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8153400" y="28194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>
            <a:off x="2269341" y="3764315"/>
            <a:ext cx="7653319" cy="1874485"/>
            <a:chOff x="3553981" y="4953000"/>
            <a:chExt cx="7653319" cy="1874485"/>
          </a:xfrm>
        </p:grpSpPr>
        <p:pic>
          <p:nvPicPr>
            <p:cNvPr id="206" name="Picture 20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965" y="6553200"/>
              <a:ext cx="146286" cy="242285"/>
            </a:xfrm>
            <a:prstGeom prst="rect">
              <a:avLst/>
            </a:prstGeom>
          </p:spPr>
        </p:pic>
        <p:sp>
          <p:nvSpPr>
            <p:cNvPr id="232" name="Rectangle 231"/>
            <p:cNvSpPr/>
            <p:nvPr/>
          </p:nvSpPr>
          <p:spPr>
            <a:xfrm>
              <a:off x="4387309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Equalizer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(Filter)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200516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029316" y="54483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 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6" name="Straight Arrow Connector 235"/>
            <p:cNvCxnSpPr/>
            <p:nvPr/>
          </p:nvCxnSpPr>
          <p:spPr>
            <a:xfrm>
              <a:off x="8181716" y="55894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1" name="Picture 24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364" y="6553200"/>
              <a:ext cx="274286" cy="274285"/>
            </a:xfrm>
            <a:prstGeom prst="rect">
              <a:avLst/>
            </a:prstGeom>
          </p:spPr>
        </p:pic>
        <p:pic>
          <p:nvPicPr>
            <p:cNvPr id="247" name="Picture 24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981" y="5619756"/>
              <a:ext cx="103619" cy="114286"/>
            </a:xfrm>
            <a:prstGeom prst="rect">
              <a:avLst/>
            </a:prstGeom>
          </p:spPr>
        </p:pic>
        <p:cxnSp>
          <p:nvCxnSpPr>
            <p:cNvPr id="276" name="Straight Arrow Connector 275"/>
            <p:cNvCxnSpPr>
              <a:stCxn id="232" idx="3"/>
              <a:endCxn id="233" idx="1"/>
            </p:cNvCxnSpPr>
            <p:nvPr/>
          </p:nvCxnSpPr>
          <p:spPr>
            <a:xfrm>
              <a:off x="5530309" y="56769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>
              <a:stCxn id="233" idx="3"/>
              <a:endCxn id="234" idx="1"/>
            </p:cNvCxnSpPr>
            <p:nvPr/>
          </p:nvCxnSpPr>
          <p:spPr>
            <a:xfrm>
              <a:off x="73435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34" idx="3"/>
              <a:endCxn id="279" idx="1"/>
            </p:cNvCxnSpPr>
            <p:nvPr/>
          </p:nvCxnSpPr>
          <p:spPr>
            <a:xfrm>
              <a:off x="84865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/>
            <p:cNvSpPr/>
            <p:nvPr/>
          </p:nvSpPr>
          <p:spPr>
            <a:xfrm>
              <a:off x="9172316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6" name="Straight Arrow Connector 295"/>
            <p:cNvCxnSpPr/>
            <p:nvPr/>
          </p:nvCxnSpPr>
          <p:spPr>
            <a:xfrm>
              <a:off x="103153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8" name="Picture 29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4062" y="5554995"/>
              <a:ext cx="143238" cy="243809"/>
            </a:xfrm>
            <a:prstGeom prst="rect">
              <a:avLst/>
            </a:prstGeom>
          </p:spPr>
        </p:pic>
        <p:pic>
          <p:nvPicPr>
            <p:cNvPr id="300" name="Picture 29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1095" y="5486419"/>
              <a:ext cx="214857" cy="152381"/>
            </a:xfrm>
            <a:prstGeom prst="rect">
              <a:avLst/>
            </a:prstGeom>
          </p:spPr>
        </p:pic>
        <p:sp>
          <p:nvSpPr>
            <p:cNvPr id="301" name="Rectangle 300"/>
            <p:cNvSpPr/>
            <p:nvPr/>
          </p:nvSpPr>
          <p:spPr>
            <a:xfrm>
              <a:off x="4219316" y="4953000"/>
              <a:ext cx="4419599" cy="1447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2" name="Straight Arrow Connector 211"/>
            <p:cNvCxnSpPr/>
            <p:nvPr/>
          </p:nvCxnSpPr>
          <p:spPr>
            <a:xfrm flipV="1">
              <a:off x="4692108" y="62484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5225507" y="62484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3701509" y="56768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9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/>
          <p:cNvGrpSpPr/>
          <p:nvPr/>
        </p:nvGrpSpPr>
        <p:grpSpPr>
          <a:xfrm>
            <a:off x="3810000" y="685800"/>
            <a:ext cx="5029200" cy="1581885"/>
            <a:chOff x="3810000" y="685800"/>
            <a:chExt cx="5029200" cy="1581885"/>
          </a:xfrm>
        </p:grpSpPr>
        <p:grpSp>
          <p:nvGrpSpPr>
            <p:cNvPr id="30" name="Group 29"/>
            <p:cNvGrpSpPr/>
            <p:nvPr/>
          </p:nvGrpSpPr>
          <p:grpSpPr>
            <a:xfrm>
              <a:off x="3810000" y="685800"/>
              <a:ext cx="5029200" cy="1295400"/>
              <a:chOff x="5638800" y="2514600"/>
              <a:chExt cx="3657600" cy="9144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5791200" y="3352800"/>
                <a:ext cx="0" cy="76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6400800" y="2971800"/>
                <a:ext cx="0" cy="457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>
                <a:off x="6705600" y="2895600"/>
                <a:ext cx="0" cy="533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7010400" y="2514600"/>
                <a:ext cx="0" cy="914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7315200" y="2743200"/>
                <a:ext cx="0" cy="685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7620000" y="2971800"/>
                <a:ext cx="0" cy="457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7924800" y="3124200"/>
                <a:ext cx="0" cy="304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>
                <a:off x="8229600" y="3124200"/>
                <a:ext cx="0" cy="304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>
                <a:off x="8534400" y="3200400"/>
                <a:ext cx="0" cy="2286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8839200" y="3276600"/>
                <a:ext cx="0" cy="152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>
                <a:off x="9144000" y="3352800"/>
                <a:ext cx="0" cy="76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>
                <a:off x="5638800" y="3429000"/>
                <a:ext cx="3657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>
                <a:off x="6096000" y="3276600"/>
                <a:ext cx="0" cy="152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5" name="Picture 2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170" y="2057400"/>
              <a:ext cx="368760" cy="210285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855" y="2093971"/>
              <a:ext cx="108190" cy="173714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936" y="2057400"/>
              <a:ext cx="283428" cy="210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3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5763" y="533400"/>
            <a:ext cx="10587038" cy="5703332"/>
            <a:chOff x="385763" y="533400"/>
            <a:chExt cx="10587038" cy="5703332"/>
          </a:xfrm>
        </p:grpSpPr>
        <p:sp>
          <p:nvSpPr>
            <p:cNvPr id="5" name="Rectangle 4"/>
            <p:cNvSpPr/>
            <p:nvPr/>
          </p:nvSpPr>
          <p:spPr>
            <a:xfrm>
              <a:off x="2216748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3359748" y="2928841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5" idx="2"/>
              <a:endCxn id="23" idx="0"/>
            </p:cNvCxnSpPr>
            <p:nvPr/>
          </p:nvCxnSpPr>
          <p:spPr>
            <a:xfrm>
              <a:off x="1417828" y="2198131"/>
              <a:ext cx="290276" cy="67077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184430" y="1828799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01032" y="1828800"/>
              <a:ext cx="12105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70 MHz IF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59748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5204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Connector 38"/>
            <p:cNvCxnSpPr>
              <a:stCxn id="40" idx="2"/>
              <a:endCxn id="44" idx="0"/>
            </p:cNvCxnSpPr>
            <p:nvPr/>
          </p:nvCxnSpPr>
          <p:spPr>
            <a:xfrm flipH="1">
              <a:off x="9313830" y="2198132"/>
              <a:ext cx="191553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9227101" y="1828800"/>
              <a:ext cx="5565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709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8846343" y="2865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95330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>
              <a:stCxn id="17" idx="2"/>
              <a:endCxn id="24" idx="0"/>
            </p:cNvCxnSpPr>
            <p:nvPr/>
          </p:nvCxnSpPr>
          <p:spPr>
            <a:xfrm flipH="1">
              <a:off x="5446101" y="2198132"/>
              <a:ext cx="191551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154186" y="1828800"/>
              <a:ext cx="966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1634" y="5410201"/>
              <a:ext cx="2210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Mounted Server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46026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03201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75730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>
              <a:stCxn id="7" idx="3"/>
              <a:endCxn id="19" idx="1"/>
            </p:cNvCxnSpPr>
            <p:nvPr/>
          </p:nvCxnSpPr>
          <p:spPr>
            <a:xfrm>
              <a:off x="7018730" y="2928841"/>
              <a:ext cx="685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0187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7556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431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46026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K40c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Elbow Connector 30"/>
            <p:cNvCxnSpPr>
              <a:stCxn id="29" idx="0"/>
              <a:endCxn id="7" idx="2"/>
            </p:cNvCxnSpPr>
            <p:nvPr/>
          </p:nvCxnSpPr>
          <p:spPr>
            <a:xfrm rot="5400000" flipH="1" flipV="1">
              <a:off x="5196992" y="2920875"/>
              <a:ext cx="670772" cy="182970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28" idx="0"/>
              <a:endCxn id="7" idx="2"/>
            </p:cNvCxnSpPr>
            <p:nvPr/>
          </p:nvCxnSpPr>
          <p:spPr>
            <a:xfrm rot="16200000" flipV="1">
              <a:off x="7026138" y="2921433"/>
              <a:ext cx="670772" cy="182858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7" idx="0"/>
              <a:endCxn id="7" idx="2"/>
            </p:cNvCxnSpPr>
            <p:nvPr/>
          </p:nvCxnSpPr>
          <p:spPr>
            <a:xfrm rot="5400000" flipH="1" flipV="1">
              <a:off x="6111762" y="3835646"/>
              <a:ext cx="670772" cy="16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6" idx="3"/>
              <a:endCxn id="73" idx="1"/>
            </p:cNvCxnSpPr>
            <p:nvPr/>
          </p:nvCxnSpPr>
          <p:spPr>
            <a:xfrm>
              <a:off x="5189026" y="2928841"/>
              <a:ext cx="6865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58755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935727" y="2273625"/>
              <a:ext cx="5021361" cy="31242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73808" y="685800"/>
              <a:ext cx="1145198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 &amp; </a:t>
              </a:r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Demod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Elbow Connector 40"/>
            <p:cNvCxnSpPr>
              <a:endCxn id="38" idx="1"/>
            </p:cNvCxnSpPr>
            <p:nvPr/>
          </p:nvCxnSpPr>
          <p:spPr>
            <a:xfrm flipV="1">
              <a:off x="1275557" y="1257300"/>
              <a:ext cx="4598251" cy="2243040"/>
            </a:xfrm>
            <a:prstGeom prst="bentConnector3">
              <a:avLst>
                <a:gd name="adj1" fmla="val 1033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752600" y="2928841"/>
              <a:ext cx="4603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8846343" y="3119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846343" y="2738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46343" y="2992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8846343" y="3246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8846343" y="3373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>
              <a:off x="7018567" y="1066819"/>
              <a:ext cx="2513526" cy="1417522"/>
            </a:xfrm>
            <a:prstGeom prst="bentConnector3">
              <a:avLst>
                <a:gd name="adj1" fmla="val 876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/>
            <p:nvPr/>
          </p:nvCxnSpPr>
          <p:spPr>
            <a:xfrm>
              <a:off x="7019977" y="1447809"/>
              <a:ext cx="2512116" cy="1167094"/>
            </a:xfrm>
            <a:prstGeom prst="bentConnector3">
              <a:avLst>
                <a:gd name="adj1" fmla="val 815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2057400" y="533400"/>
              <a:ext cx="8915401" cy="5334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19950" y="5867400"/>
              <a:ext cx="1838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 Case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2"/>
            <a:stretch/>
          </p:blipFill>
          <p:spPr>
            <a:xfrm>
              <a:off x="628649" y="2204172"/>
              <a:ext cx="905689" cy="1449338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040"/>
            <a:stretch/>
          </p:blipFill>
          <p:spPr>
            <a:xfrm flipH="1">
              <a:off x="385763" y="2198131"/>
              <a:ext cx="239579" cy="1449338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3510001" y="2198131"/>
              <a:ext cx="192227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9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3059285" y="-2630696"/>
            <a:ext cx="1197162" cy="281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62261" y="306169"/>
            <a:ext cx="10467478" cy="6245662"/>
            <a:chOff x="862261" y="306169"/>
            <a:chExt cx="10467478" cy="6245662"/>
          </a:xfrm>
        </p:grpSpPr>
        <p:grpSp>
          <p:nvGrpSpPr>
            <p:cNvPr id="17" name="Group 16"/>
            <p:cNvGrpSpPr/>
            <p:nvPr/>
          </p:nvGrpSpPr>
          <p:grpSpPr>
            <a:xfrm>
              <a:off x="6661395" y="306169"/>
              <a:ext cx="4668344" cy="6245662"/>
              <a:chOff x="6661395" y="306169"/>
              <a:chExt cx="4668344" cy="62456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6" t="3333" r="26874"/>
              <a:stretch/>
            </p:blipFill>
            <p:spPr>
              <a:xfrm>
                <a:off x="6661395" y="952500"/>
                <a:ext cx="4668344" cy="4953000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7011604" y="5905500"/>
                <a:ext cx="671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19347" y="5905500"/>
                <a:ext cx="774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FPGA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539480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K40c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497669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323465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Connector 17"/>
              <p:cNvCxnSpPr>
                <a:stCxn id="51" idx="2"/>
                <a:endCxn id="11" idx="0"/>
              </p:cNvCxnSpPr>
              <p:nvPr/>
            </p:nvCxnSpPr>
            <p:spPr>
              <a:xfrm flipH="1">
                <a:off x="7347594" y="3493291"/>
                <a:ext cx="1" cy="2412209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52" idx="2"/>
                <a:endCxn id="12" idx="0"/>
              </p:cNvCxnSpPr>
              <p:nvPr/>
            </p:nvCxnSpPr>
            <p:spPr>
              <a:xfrm flipH="1">
                <a:off x="8106633" y="3502817"/>
                <a:ext cx="581" cy="2402683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53" idx="2"/>
                <a:endCxn id="13" idx="0"/>
              </p:cNvCxnSpPr>
              <p:nvPr/>
            </p:nvCxnSpPr>
            <p:spPr>
              <a:xfrm>
                <a:off x="8881121" y="3507580"/>
                <a:ext cx="761" cy="2397920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54" idx="2"/>
                <a:endCxn id="14" idx="0"/>
              </p:cNvCxnSpPr>
              <p:nvPr/>
            </p:nvCxnSpPr>
            <p:spPr>
              <a:xfrm>
                <a:off x="9833883" y="3512343"/>
                <a:ext cx="6188" cy="2393157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55" idx="2"/>
                <a:endCxn id="16" idx="0"/>
              </p:cNvCxnSpPr>
              <p:nvPr/>
            </p:nvCxnSpPr>
            <p:spPr>
              <a:xfrm flipH="1">
                <a:off x="10665867" y="3517106"/>
                <a:ext cx="1" cy="2388394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>
                <a:off x="6884441" y="3200287"/>
                <a:ext cx="926307" cy="293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810749" y="3217878"/>
                <a:ext cx="592930" cy="284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403680" y="3169680"/>
                <a:ext cx="954882" cy="337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9359086" y="3230879"/>
                <a:ext cx="949594" cy="281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308680" y="3120438"/>
                <a:ext cx="714375" cy="396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259939" y="2130911"/>
                <a:ext cx="827181" cy="1183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>
                <a:stCxn id="77" idx="0"/>
              </p:cNvCxnSpPr>
              <p:nvPr/>
            </p:nvCxnSpPr>
            <p:spPr>
              <a:xfrm flipH="1" flipV="1">
                <a:off x="10665865" y="800100"/>
                <a:ext cx="7665" cy="133081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10349112" y="306169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Host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62261" y="952500"/>
              <a:ext cx="5273889" cy="4953000"/>
              <a:chOff x="862261" y="952500"/>
              <a:chExt cx="5273889" cy="4953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111" r="5185" b="11666"/>
              <a:stretch/>
            </p:blipFill>
            <p:spPr>
              <a:xfrm>
                <a:off x="862261" y="952500"/>
                <a:ext cx="3657600" cy="4953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528017" y="3355071"/>
                <a:ext cx="1473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T/M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28017" y="4486504"/>
                <a:ext cx="16081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Mounted </a:t>
                </a: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017" y="1951851"/>
                <a:ext cx="760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Connector 49"/>
              <p:cNvCxnSpPr>
                <a:stCxn id="65" idx="3"/>
                <a:endCxn id="9" idx="1"/>
              </p:cNvCxnSpPr>
              <p:nvPr/>
            </p:nvCxnSpPr>
            <p:spPr>
              <a:xfrm>
                <a:off x="3400263" y="2136517"/>
                <a:ext cx="1127754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/>
              <p:cNvSpPr/>
              <p:nvPr/>
            </p:nvSpPr>
            <p:spPr>
              <a:xfrm>
                <a:off x="2258851" y="1644134"/>
                <a:ext cx="1141412" cy="9847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29557" y="3399521"/>
                <a:ext cx="1141412" cy="2804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714393" y="4327411"/>
                <a:ext cx="1141412" cy="9645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>
                <a:stCxn id="66" idx="3"/>
                <a:endCxn id="7" idx="1"/>
              </p:cNvCxnSpPr>
              <p:nvPr/>
            </p:nvCxnSpPr>
            <p:spPr>
              <a:xfrm>
                <a:off x="3970969" y="3539737"/>
                <a:ext cx="5570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7" idx="3"/>
              </p:cNvCxnSpPr>
              <p:nvPr/>
            </p:nvCxnSpPr>
            <p:spPr>
              <a:xfrm>
                <a:off x="3855805" y="4809669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Rectangle 130"/>
              <p:cNvSpPr/>
              <p:nvPr/>
            </p:nvSpPr>
            <p:spPr>
              <a:xfrm>
                <a:off x="4528017" y="5259169"/>
                <a:ext cx="13324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Mount</a:t>
                </a: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2" name="Straight Connector 131"/>
              <p:cNvCxnSpPr/>
              <p:nvPr/>
            </p:nvCxnSpPr>
            <p:spPr>
              <a:xfrm>
                <a:off x="3855805" y="5582106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414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52600" y="1676400"/>
            <a:ext cx="8659304" cy="2422314"/>
            <a:chOff x="1752600" y="1676400"/>
            <a:chExt cx="8659304" cy="2422314"/>
          </a:xfrm>
        </p:grpSpPr>
        <p:sp>
          <p:nvSpPr>
            <p:cNvPr id="24" name="Rectangle 23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4267200" y="2286000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098382" y="2285998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535143" y="1676400"/>
              <a:ext cx="5309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128</a:t>
              </a:r>
            </a:p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bits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54964" y="1676400"/>
              <a:ext cx="51809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64</a:t>
              </a:r>
            </a:p>
            <a:p>
              <a:pPr algn="ctr"/>
              <a:r>
                <a:rPr lang="en-US" dirty="0">
                  <a:latin typeface="Times New Roman"/>
                  <a:cs typeface="Times New Roman"/>
                </a:rPr>
                <a:t>bits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687235" y="1676400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6144</a:t>
              </a:r>
            </a:p>
            <a:p>
              <a:pPr algn="ctr"/>
              <a:r>
                <a:rPr lang="en-US" dirty="0">
                  <a:latin typeface="Times New Roman"/>
                  <a:cs typeface="Times New Roman"/>
                </a:rPr>
                <a:t>bits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5257800" y="2983468"/>
              <a:ext cx="1676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6336 bits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162811" y="3617291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Data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65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381011" y="3617291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Data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4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48"/>
          <p:cNvGrpSpPr/>
          <p:nvPr/>
        </p:nvGrpSpPr>
        <p:grpSpPr>
          <a:xfrm>
            <a:off x="2159123" y="-533400"/>
            <a:ext cx="9556233" cy="8153400"/>
            <a:chOff x="2159123" y="-533400"/>
            <a:chExt cx="9556233" cy="8153400"/>
          </a:xfrm>
        </p:grpSpPr>
        <p:grpSp>
          <p:nvGrpSpPr>
            <p:cNvPr id="548" name="Group 547"/>
            <p:cNvGrpSpPr/>
            <p:nvPr/>
          </p:nvGrpSpPr>
          <p:grpSpPr>
            <a:xfrm>
              <a:off x="2159123" y="-533400"/>
              <a:ext cx="9556233" cy="8153400"/>
              <a:chOff x="2159123" y="-533400"/>
              <a:chExt cx="9556233" cy="8153400"/>
            </a:xfrm>
          </p:grpSpPr>
          <p:cxnSp>
            <p:nvCxnSpPr>
              <p:cNvPr id="69" name="Straight Arrow Connector 68"/>
              <p:cNvCxnSpPr>
                <a:stCxn id="63" idx="3"/>
                <a:endCxn id="64" idx="1"/>
              </p:cNvCxnSpPr>
              <p:nvPr/>
            </p:nvCxnSpPr>
            <p:spPr>
              <a:xfrm>
                <a:off x="4495800" y="5981700"/>
                <a:ext cx="160020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44" idx="3"/>
                <a:endCxn id="45" idx="1"/>
              </p:cNvCxnSpPr>
              <p:nvPr/>
            </p:nvCxnSpPr>
            <p:spPr>
              <a:xfrm>
                <a:off x="4495800" y="4533900"/>
                <a:ext cx="160020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5" idx="3"/>
                <a:endCxn id="26" idx="1"/>
              </p:cNvCxnSpPr>
              <p:nvPr/>
            </p:nvCxnSpPr>
            <p:spPr>
              <a:xfrm>
                <a:off x="4495800" y="3086100"/>
                <a:ext cx="1600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6" idx="3"/>
                <a:endCxn id="7" idx="1"/>
              </p:cNvCxnSpPr>
              <p:nvPr/>
            </p:nvCxnSpPr>
            <p:spPr>
              <a:xfrm>
                <a:off x="4495800" y="1638300"/>
                <a:ext cx="160020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101" idx="3"/>
                <a:endCxn id="102" idx="1"/>
              </p:cNvCxnSpPr>
              <p:nvPr/>
            </p:nvCxnSpPr>
            <p:spPr>
              <a:xfrm>
                <a:off x="4495800" y="190500"/>
                <a:ext cx="160020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47" name="Picture 54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0993" y="7273266"/>
                <a:ext cx="443428" cy="214858"/>
              </a:xfrm>
              <a:prstGeom prst="rect">
                <a:avLst/>
              </a:prstGeom>
            </p:spPr>
          </p:pic>
          <p:pic>
            <p:nvPicPr>
              <p:cNvPr id="362" name="Picture 36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781" y="3040950"/>
                <a:ext cx="103619" cy="114286"/>
              </a:xfrm>
              <a:prstGeom prst="rect">
                <a:avLst/>
              </a:prstGeom>
            </p:spPr>
          </p:pic>
          <p:cxnSp>
            <p:nvCxnSpPr>
              <p:cNvPr id="363" name="Straight Arrow Connector 362"/>
              <p:cNvCxnSpPr>
                <a:endCxn id="25" idx="1"/>
              </p:cNvCxnSpPr>
              <p:nvPr/>
            </p:nvCxnSpPr>
            <p:spPr>
              <a:xfrm>
                <a:off x="2664346" y="3083717"/>
                <a:ext cx="688454" cy="23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3352800" y="5410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FDE2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352800" y="39624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FDE1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352800" y="25146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CMA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352800" y="10668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MMSE</a:t>
                </a:r>
              </a:p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352800" y="-3810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ZF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2894273" y="259856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0" name="Picture 30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870" y="7263413"/>
                <a:ext cx="146286" cy="242287"/>
              </a:xfrm>
              <a:prstGeom prst="rect">
                <a:avLst/>
              </a:prstGeom>
            </p:spPr>
          </p:pic>
          <p:cxnSp>
            <p:nvCxnSpPr>
              <p:cNvPr id="330" name="Straight Arrow Connector 329"/>
              <p:cNvCxnSpPr/>
              <p:nvPr/>
            </p:nvCxnSpPr>
            <p:spPr>
              <a:xfrm>
                <a:off x="2840909" y="5676899"/>
                <a:ext cx="512064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/>
              <p:cNvCxnSpPr/>
              <p:nvPr/>
            </p:nvCxnSpPr>
            <p:spPr>
              <a:xfrm>
                <a:off x="2840909" y="4229099"/>
                <a:ext cx="512064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/>
              <p:cNvCxnSpPr/>
              <p:nvPr/>
            </p:nvCxnSpPr>
            <p:spPr>
              <a:xfrm>
                <a:off x="2840909" y="1333499"/>
                <a:ext cx="512064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/>
              <p:cNvCxnSpPr>
                <a:stCxn id="537" idx="2"/>
                <a:endCxn id="528" idx="0"/>
              </p:cNvCxnSpPr>
              <p:nvPr/>
            </p:nvCxnSpPr>
            <p:spPr>
              <a:xfrm>
                <a:off x="2840909" y="1334100"/>
                <a:ext cx="0" cy="563057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/>
              <p:cNvCxnSpPr>
                <a:endCxn id="528" idx="0"/>
              </p:cNvCxnSpPr>
              <p:nvPr/>
            </p:nvCxnSpPr>
            <p:spPr>
              <a:xfrm>
                <a:off x="2514600" y="6964679"/>
                <a:ext cx="326309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4" name="Picture 353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9123" y="6819900"/>
                <a:ext cx="274286" cy="274288"/>
              </a:xfrm>
              <a:prstGeom prst="rect">
                <a:avLst/>
              </a:prstGeom>
            </p:spPr>
          </p:pic>
          <p:cxnSp>
            <p:nvCxnSpPr>
              <p:cNvPr id="319" name="Straight Arrow Connector 318"/>
              <p:cNvCxnSpPr/>
              <p:nvPr/>
            </p:nvCxnSpPr>
            <p:spPr>
              <a:xfrm>
                <a:off x="3005501" y="6286500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/>
              <p:cNvCxnSpPr/>
              <p:nvPr/>
            </p:nvCxnSpPr>
            <p:spPr>
              <a:xfrm>
                <a:off x="3005501" y="4841078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/>
              <p:cNvCxnSpPr/>
              <p:nvPr/>
            </p:nvCxnSpPr>
            <p:spPr>
              <a:xfrm>
                <a:off x="3005501" y="1943100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/>
              <p:cNvCxnSpPr/>
              <p:nvPr/>
            </p:nvCxnSpPr>
            <p:spPr>
              <a:xfrm>
                <a:off x="3005501" y="492918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Arrow Connector 345"/>
              <p:cNvCxnSpPr>
                <a:stCxn id="256" idx="2"/>
                <a:endCxn id="466" idx="0"/>
              </p:cNvCxnSpPr>
              <p:nvPr/>
            </p:nvCxnSpPr>
            <p:spPr>
              <a:xfrm>
                <a:off x="3008573" y="488456"/>
                <a:ext cx="0" cy="6902944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/>
              <p:cNvCxnSpPr/>
              <p:nvPr/>
            </p:nvCxnSpPr>
            <p:spPr>
              <a:xfrm>
                <a:off x="2693946" y="7389319"/>
                <a:ext cx="319389" cy="208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6" name="Rectangle 465"/>
              <p:cNvSpPr/>
              <p:nvPr/>
            </p:nvSpPr>
            <p:spPr>
              <a:xfrm>
                <a:off x="2894273" y="7391400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7924801" y="5753101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8077201" y="5894245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64" idx="3"/>
                <a:endCxn id="65" idx="1"/>
              </p:cNvCxnSpPr>
              <p:nvPr/>
            </p:nvCxnSpPr>
            <p:spPr>
              <a:xfrm>
                <a:off x="7239000" y="5981701"/>
                <a:ext cx="6858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65" idx="3"/>
                <a:endCxn id="72" idx="1"/>
              </p:cNvCxnSpPr>
              <p:nvPr/>
            </p:nvCxnSpPr>
            <p:spPr>
              <a:xfrm>
                <a:off x="8382001" y="59817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9067801" y="54102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10210801" y="59817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5" name="Picture 224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9547" y="5859796"/>
                <a:ext cx="661333" cy="280380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580" y="5791220"/>
                <a:ext cx="214857" cy="152381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>
              <a:xfrm>
                <a:off x="7924801" y="4305301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>
                <a:off x="8077201" y="4446445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5" idx="3"/>
                <a:endCxn id="46" idx="1"/>
              </p:cNvCxnSpPr>
              <p:nvPr/>
            </p:nvCxnSpPr>
            <p:spPr>
              <a:xfrm>
                <a:off x="7239000" y="4533901"/>
                <a:ext cx="6858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46" idx="3"/>
                <a:endCxn id="53" idx="1"/>
              </p:cNvCxnSpPr>
              <p:nvPr/>
            </p:nvCxnSpPr>
            <p:spPr>
              <a:xfrm>
                <a:off x="8382001" y="45339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9067801" y="39624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10210801" y="45339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4" name="Picture 22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9547" y="4411996"/>
                <a:ext cx="655238" cy="28038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580" y="4343420"/>
                <a:ext cx="214857" cy="152381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7924801" y="28575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>
                <a:off x="8077201" y="2998644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6" idx="3"/>
                <a:endCxn id="27" idx="1"/>
              </p:cNvCxnSpPr>
              <p:nvPr/>
            </p:nvCxnSpPr>
            <p:spPr>
              <a:xfrm>
                <a:off x="7239000" y="3086100"/>
                <a:ext cx="6858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7" idx="3"/>
                <a:endCxn id="34" idx="1"/>
              </p:cNvCxnSpPr>
              <p:nvPr/>
            </p:nvCxnSpPr>
            <p:spPr>
              <a:xfrm>
                <a:off x="8382001" y="30861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/>
              <p:cNvSpPr/>
              <p:nvPr/>
            </p:nvSpPr>
            <p:spPr>
              <a:xfrm>
                <a:off x="9067801" y="25146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10210801" y="30861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Picture 222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9547" y="2964195"/>
                <a:ext cx="620190" cy="283428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580" y="2895619"/>
                <a:ext cx="214857" cy="15238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7924801" y="1409701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8077201" y="1550845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7" idx="3"/>
                <a:endCxn id="8" idx="1"/>
              </p:cNvCxnSpPr>
              <p:nvPr/>
            </p:nvCxnSpPr>
            <p:spPr>
              <a:xfrm>
                <a:off x="7239000" y="1638301"/>
                <a:ext cx="6858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8" idx="3"/>
                <a:endCxn id="15" idx="1"/>
              </p:cNvCxnSpPr>
              <p:nvPr/>
            </p:nvCxnSpPr>
            <p:spPr>
              <a:xfrm>
                <a:off x="8382001" y="16383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9067801" y="10668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10210801" y="16383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2" name="Picture 221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9547" y="1516397"/>
                <a:ext cx="755809" cy="283428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580" y="1447820"/>
                <a:ext cx="214857" cy="152381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6096000" y="54102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Filters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096000" y="39624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Filters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096000" y="25146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Filters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096000" y="10668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Filters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096000" y="-380999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Filters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924801" y="-38099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4" name="Straight Arrow Connector 103"/>
              <p:cNvCxnSpPr/>
              <p:nvPr/>
            </p:nvCxnSpPr>
            <p:spPr>
              <a:xfrm>
                <a:off x="8077201" y="103045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102" idx="3"/>
                <a:endCxn id="103" idx="1"/>
              </p:cNvCxnSpPr>
              <p:nvPr/>
            </p:nvCxnSpPr>
            <p:spPr>
              <a:xfrm>
                <a:off x="7239000" y="190501"/>
                <a:ext cx="6858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stCxn id="103" idx="3"/>
                <a:endCxn id="110" idx="1"/>
              </p:cNvCxnSpPr>
              <p:nvPr/>
            </p:nvCxnSpPr>
            <p:spPr>
              <a:xfrm>
                <a:off x="8382001" y="1905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9067801" y="-380999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1" name="Straight Arrow Connector 110"/>
              <p:cNvCxnSpPr/>
              <p:nvPr/>
            </p:nvCxnSpPr>
            <p:spPr>
              <a:xfrm>
                <a:off x="10210801" y="190501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0" name="Picture 219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9547" y="68596"/>
                <a:ext cx="396190" cy="280380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580" y="20"/>
                <a:ext cx="214857" cy="152381"/>
              </a:xfrm>
              <a:prstGeom prst="rect">
                <a:avLst/>
              </a:prstGeom>
            </p:spPr>
          </p:pic>
          <p:sp>
            <p:nvSpPr>
              <p:cNvPr id="487" name="Rectangle 486"/>
              <p:cNvSpPr/>
              <p:nvPr/>
            </p:nvSpPr>
            <p:spPr>
              <a:xfrm>
                <a:off x="5637300" y="259856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5637300" y="7391400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5" name="Picture 504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7981" y="6899901"/>
                <a:ext cx="103619" cy="114286"/>
              </a:xfrm>
              <a:prstGeom prst="rect">
                <a:avLst/>
              </a:prstGeom>
            </p:spPr>
          </p:pic>
          <p:cxnSp>
            <p:nvCxnSpPr>
              <p:cNvPr id="493" name="Straight Arrow Connector 492"/>
              <p:cNvCxnSpPr/>
              <p:nvPr/>
            </p:nvCxnSpPr>
            <p:spPr>
              <a:xfrm>
                <a:off x="5591562" y="5683441"/>
                <a:ext cx="502920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>
                <a:off x="5591562" y="4235641"/>
                <a:ext cx="502920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5591562" y="1340041"/>
                <a:ext cx="502920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Arrow Connector 496"/>
              <p:cNvCxnSpPr>
                <a:stCxn id="538" idx="2"/>
                <a:endCxn id="529" idx="0"/>
              </p:cNvCxnSpPr>
              <p:nvPr/>
            </p:nvCxnSpPr>
            <p:spPr>
              <a:xfrm>
                <a:off x="5587761" y="-107949"/>
                <a:ext cx="0" cy="7072628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/>
              <p:cNvCxnSpPr>
                <a:endCxn id="529" idx="0"/>
              </p:cNvCxnSpPr>
              <p:nvPr/>
            </p:nvCxnSpPr>
            <p:spPr>
              <a:xfrm>
                <a:off x="5268481" y="6964679"/>
                <a:ext cx="31928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Arrow Connector 515"/>
              <p:cNvCxnSpPr/>
              <p:nvPr/>
            </p:nvCxnSpPr>
            <p:spPr>
              <a:xfrm>
                <a:off x="5591562" y="-107760"/>
                <a:ext cx="502920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Arrow Connector 517"/>
              <p:cNvCxnSpPr/>
              <p:nvPr/>
            </p:nvCxnSpPr>
            <p:spPr>
              <a:xfrm>
                <a:off x="5591562" y="2787841"/>
                <a:ext cx="502920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Arrow Connector 488"/>
              <p:cNvCxnSpPr/>
              <p:nvPr/>
            </p:nvCxnSpPr>
            <p:spPr>
              <a:xfrm>
                <a:off x="5748528" y="6286500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Arrow Connector 489"/>
              <p:cNvCxnSpPr/>
              <p:nvPr/>
            </p:nvCxnSpPr>
            <p:spPr>
              <a:xfrm>
                <a:off x="5748528" y="4841078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Arrow Connector 490"/>
              <p:cNvCxnSpPr/>
              <p:nvPr/>
            </p:nvCxnSpPr>
            <p:spPr>
              <a:xfrm>
                <a:off x="5748528" y="1943100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Arrow Connector 491"/>
              <p:cNvCxnSpPr/>
              <p:nvPr/>
            </p:nvCxnSpPr>
            <p:spPr>
              <a:xfrm>
                <a:off x="5748528" y="492918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Arrow Connector 495"/>
              <p:cNvCxnSpPr>
                <a:stCxn id="487" idx="2"/>
                <a:endCxn id="501" idx="0"/>
              </p:cNvCxnSpPr>
              <p:nvPr/>
            </p:nvCxnSpPr>
            <p:spPr>
              <a:xfrm>
                <a:off x="5751600" y="488456"/>
                <a:ext cx="0" cy="6902944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/>
              <p:cNvCxnSpPr/>
              <p:nvPr/>
            </p:nvCxnSpPr>
            <p:spPr>
              <a:xfrm>
                <a:off x="5436973" y="7389319"/>
                <a:ext cx="319389" cy="208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Arrow Connector 519"/>
              <p:cNvCxnSpPr/>
              <p:nvPr/>
            </p:nvCxnSpPr>
            <p:spPr>
              <a:xfrm>
                <a:off x="5748528" y="3384550"/>
                <a:ext cx="347472" cy="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3" name="Picture 522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7204" y="6883361"/>
                <a:ext cx="195048" cy="173715"/>
              </a:xfrm>
              <a:prstGeom prst="rect">
                <a:avLst/>
              </a:prstGeom>
            </p:spPr>
          </p:pic>
          <p:cxnSp>
            <p:nvCxnSpPr>
              <p:cNvPr id="527" name="Elbow Connector 526"/>
              <p:cNvCxnSpPr/>
              <p:nvPr/>
            </p:nvCxnSpPr>
            <p:spPr>
              <a:xfrm flipV="1">
                <a:off x="3710338" y="6553200"/>
                <a:ext cx="213962" cy="417019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8" name="Rectangle 527"/>
              <p:cNvSpPr/>
              <p:nvPr/>
            </p:nvSpPr>
            <p:spPr>
              <a:xfrm>
                <a:off x="2726609" y="6964679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5473461" y="6964679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2726609" y="1105500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473461" y="-336549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200400" y="-533400"/>
                <a:ext cx="4191001" cy="7239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2" name="Elbow Connector 541"/>
              <p:cNvCxnSpPr>
                <a:stCxn id="6" idx="3"/>
                <a:endCxn id="25" idx="0"/>
              </p:cNvCxnSpPr>
              <p:nvPr/>
            </p:nvCxnSpPr>
            <p:spPr>
              <a:xfrm flipH="1">
                <a:off x="3924300" y="1638300"/>
                <a:ext cx="571500" cy="876300"/>
              </a:xfrm>
              <a:prstGeom prst="bentConnector4">
                <a:avLst>
                  <a:gd name="adj1" fmla="val -40000"/>
                  <a:gd name="adj2" fmla="val 82609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4" name="Group 503"/>
            <p:cNvGrpSpPr/>
            <p:nvPr/>
          </p:nvGrpSpPr>
          <p:grpSpPr>
            <a:xfrm>
              <a:off x="4676446" y="19"/>
              <a:ext cx="723808" cy="5943579"/>
              <a:chOff x="4705396" y="19"/>
              <a:chExt cx="723808" cy="5943579"/>
            </a:xfrm>
          </p:grpSpPr>
          <p:pic>
            <p:nvPicPr>
              <p:cNvPr id="426" name="Picture 425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5205" y="19"/>
                <a:ext cx="364190" cy="152381"/>
              </a:xfrm>
              <a:prstGeom prst="rect">
                <a:avLst/>
              </a:prstGeom>
            </p:spPr>
          </p:pic>
          <p:pic>
            <p:nvPicPr>
              <p:cNvPr id="428" name="Picture 427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5396" y="1444771"/>
                <a:ext cx="723808" cy="155429"/>
              </a:xfrm>
              <a:prstGeom prst="rect">
                <a:avLst/>
              </a:prstGeom>
            </p:spPr>
          </p:pic>
          <p:pic>
            <p:nvPicPr>
              <p:cNvPr id="430" name="Picture 42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3206" y="2892571"/>
                <a:ext cx="588189" cy="155429"/>
              </a:xfrm>
              <a:prstGeom prst="rect">
                <a:avLst/>
              </a:prstGeom>
            </p:spPr>
          </p:pic>
          <p:pic>
            <p:nvPicPr>
              <p:cNvPr id="432" name="Picture 43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349" y="4282465"/>
                <a:ext cx="697903" cy="213334"/>
              </a:xfrm>
              <a:prstGeom prst="rect">
                <a:avLst/>
              </a:prstGeom>
            </p:spPr>
          </p:pic>
          <p:pic>
            <p:nvPicPr>
              <p:cNvPr id="434" name="Picture 43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5301" y="5730264"/>
                <a:ext cx="703998" cy="2133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99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349.4563"/>
  <p:tag name="OUTPUTDPI" val="1200"/>
  <p:tag name="LATEXADDIN" val="\documentclass{article}&#10;\usepackage{amsmath}&#10;\pagestyle{empty}&#10;\begin{document}&#10;&#10;$e^{j(\text{-}\hat{\omega}_0 t)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81.4773"/>
  <p:tag name="OUTPUTDPI" val="1200"/>
  <p:tag name="LATEXADDIN" val="\documentclass{article}&#10;\usepackage{amsmath}&#10;\pagestyle{empty}&#10;\begin{document}&#10;&#10;-$N_1$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39.4826"/>
  <p:tag name="OUTPUTDPI" val="1200"/>
  <p:tag name="LATEXADDIN" val="\documentclass{article}&#10;\usepackage{amsmath}&#10;\pagestyle{empty}&#10;\begin{document}&#10;&#10;$N_2$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&#10;$\mathbf{c}_\text{ZF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&#10;$\mathbf{c}_\text{MMSE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289.4638"/>
  <p:tag name="OUTPUTDPI" val="1200"/>
  <p:tag name="LATEXADDIN" val="\documentclass{article}&#10;\usepackage{amsmath}&#10;\pagestyle{empty}&#10;\begin{document}&#10;&#10;&#10;$\mathbf{c}_\text{CMA}$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3.4571"/>
  <p:tag name="OUTPUTDPI" val="1200"/>
  <p:tag name="LATEXADDIN" val="\documentclass{article}&#10;\usepackage{amsmath}&#10;\pagestyle{empty}&#10;\begin{document}&#10;&#10;&#10;$\mathbf{C}_\text{FDE1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6.4567"/>
  <p:tag name="OUTPUTDPI" val="1200"/>
  <p:tag name="LATEXADDIN" val="\documentclass{article}&#10;\usepackage{amsmath}&#10;\pagestyle{empty}&#10;\begin{document}&#10;&#10;&#10;$\mathbf{C}_\text{FDE2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218.2228"/>
  <p:tag name="OUTPUTDPI" val="1200"/>
  <p:tag name="LATEXADDIN" val="\documentclass{article}&#10;\usepackage{amsmath}&#10;\pagestyle{empty}&#10;\begin{document}&#10;&#10;$\mathbf{h}_\text{NO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5.4593"/>
  <p:tag name="OUTPUTDPI" val="1200"/>
  <p:tag name="LATEXADDIN" val="\documentclass{article}&#10;\usepackage{amsmath}&#10;\pagestyle{empty}&#10;\begin{document}&#10;&#10;$\hat{\mathbf{b}}_\text{FDE2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2.4597"/>
  <p:tag name="OUTPUTDPI" val="1200"/>
  <p:tag name="LATEXADDIN" val="\documentclass{article}&#10;\usepackage{amsmath}&#10;\pagestyle{empty}&#10;\begin{document}&#10;&#10;$\hat{\mathbf{b}}_\text{FDE1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05.2118"/>
  <p:tag name="OUTPUTDPI" val="1200"/>
  <p:tag name="LATEXADDIN" val="\documentclass{article}&#10;\usepackage{amsmath}&#10;\pagestyle{empty}&#10;\begin{document}&#10;&#10;$\hat{\mathbf{b}}_\text{CMA}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71.9535"/>
  <p:tag name="OUTPUTDPI" val="1200"/>
  <p:tag name="LATEXADDIN" val="\documentclass{article}&#10;\usepackage{amsmath}&#10;\pagestyle{empty}&#10;\begin{document}&#10;&#10;$\hat{\mathbf{b}}_\text{MMSE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94.9756"/>
  <p:tag name="OUTPUTDPI" val="1200"/>
  <p:tag name="LATEXADDIN" val="\documentclass{article}&#10;\usepackage{amsmath}&#10;\pagestyle{empty}&#10;\begin{document}&#10;&#10;$\hat{\mathbf{b}}_\text{ZF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144</Words>
  <Application>Microsoft Office PowerPoint</Application>
  <PresentationFormat>Widescreen</PresentationFormat>
  <Paragraphs>104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BYU Electrical &amp; Computer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ecestudent</dc:creator>
  <cp:lastModifiedBy>ecestudent</cp:lastModifiedBy>
  <cp:revision>30</cp:revision>
  <dcterms:created xsi:type="dcterms:W3CDTF">2017-04-03T15:15:41Z</dcterms:created>
  <dcterms:modified xsi:type="dcterms:W3CDTF">2017-04-12T21:45:59Z</dcterms:modified>
</cp:coreProperties>
</file>